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00"/>
    <a:srgbClr val="FF0066"/>
    <a:srgbClr val="004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aver, Adelyn" userId="de4deace-e7eb-4662-9c1a-11696a47ec21" providerId="ADAL" clId="{2EA7B8EE-3A61-4EBD-ACD2-BA4ED6DB4D1E}"/>
    <pc:docChg chg="delSld">
      <pc:chgData name="Weaver, Adelyn" userId="de4deace-e7eb-4662-9c1a-11696a47ec21" providerId="ADAL" clId="{2EA7B8EE-3A61-4EBD-ACD2-BA4ED6DB4D1E}" dt="2025-10-01T19:26:40.849" v="45" actId="47"/>
      <pc:docMkLst>
        <pc:docMk/>
      </pc:docMkLst>
      <pc:sldChg chg="del">
        <pc:chgData name="Weaver, Adelyn" userId="de4deace-e7eb-4662-9c1a-11696a47ec21" providerId="ADAL" clId="{2EA7B8EE-3A61-4EBD-ACD2-BA4ED6DB4D1E}" dt="2025-10-01T19:26:21.563" v="0" actId="47"/>
        <pc:sldMkLst>
          <pc:docMk/>
          <pc:sldMk cId="539151421" sldId="256"/>
        </pc:sldMkLst>
      </pc:sldChg>
      <pc:sldChg chg="del">
        <pc:chgData name="Weaver, Adelyn" userId="de4deace-e7eb-4662-9c1a-11696a47ec21" providerId="ADAL" clId="{2EA7B8EE-3A61-4EBD-ACD2-BA4ED6DB4D1E}" dt="2025-10-01T19:26:22.273" v="2" actId="47"/>
        <pc:sldMkLst>
          <pc:docMk/>
          <pc:sldMk cId="1159052333" sldId="257"/>
        </pc:sldMkLst>
      </pc:sldChg>
      <pc:sldChg chg="del">
        <pc:chgData name="Weaver, Adelyn" userId="de4deace-e7eb-4662-9c1a-11696a47ec21" providerId="ADAL" clId="{2EA7B8EE-3A61-4EBD-ACD2-BA4ED6DB4D1E}" dt="2025-10-01T19:26:21.883" v="1" actId="47"/>
        <pc:sldMkLst>
          <pc:docMk/>
          <pc:sldMk cId="2867758406" sldId="258"/>
        </pc:sldMkLst>
      </pc:sldChg>
      <pc:sldChg chg="del">
        <pc:chgData name="Weaver, Adelyn" userId="de4deace-e7eb-4662-9c1a-11696a47ec21" providerId="ADAL" clId="{2EA7B8EE-3A61-4EBD-ACD2-BA4ED6DB4D1E}" dt="2025-10-01T19:26:22.600" v="3" actId="47"/>
        <pc:sldMkLst>
          <pc:docMk/>
          <pc:sldMk cId="3635743734" sldId="259"/>
        </pc:sldMkLst>
      </pc:sldChg>
      <pc:sldChg chg="del">
        <pc:chgData name="Weaver, Adelyn" userId="de4deace-e7eb-4662-9c1a-11696a47ec21" providerId="ADAL" clId="{2EA7B8EE-3A61-4EBD-ACD2-BA4ED6DB4D1E}" dt="2025-10-01T19:26:22.875" v="4" actId="47"/>
        <pc:sldMkLst>
          <pc:docMk/>
          <pc:sldMk cId="4056077763" sldId="261"/>
        </pc:sldMkLst>
      </pc:sldChg>
      <pc:sldChg chg="del">
        <pc:chgData name="Weaver, Adelyn" userId="de4deace-e7eb-4662-9c1a-11696a47ec21" providerId="ADAL" clId="{2EA7B8EE-3A61-4EBD-ACD2-BA4ED6DB4D1E}" dt="2025-10-01T19:26:23.113" v="5" actId="47"/>
        <pc:sldMkLst>
          <pc:docMk/>
          <pc:sldMk cId="1060625601" sldId="262"/>
        </pc:sldMkLst>
      </pc:sldChg>
      <pc:sldChg chg="del">
        <pc:chgData name="Weaver, Adelyn" userId="de4deace-e7eb-4662-9c1a-11696a47ec21" providerId="ADAL" clId="{2EA7B8EE-3A61-4EBD-ACD2-BA4ED6DB4D1E}" dt="2025-10-01T19:26:23.351" v="6" actId="47"/>
        <pc:sldMkLst>
          <pc:docMk/>
          <pc:sldMk cId="3430826893" sldId="263"/>
        </pc:sldMkLst>
      </pc:sldChg>
      <pc:sldChg chg="del">
        <pc:chgData name="Weaver, Adelyn" userId="de4deace-e7eb-4662-9c1a-11696a47ec21" providerId="ADAL" clId="{2EA7B8EE-3A61-4EBD-ACD2-BA4ED6DB4D1E}" dt="2025-10-01T19:26:23.596" v="7" actId="47"/>
        <pc:sldMkLst>
          <pc:docMk/>
          <pc:sldMk cId="828006825" sldId="264"/>
        </pc:sldMkLst>
      </pc:sldChg>
      <pc:sldChg chg="del">
        <pc:chgData name="Weaver, Adelyn" userId="de4deace-e7eb-4662-9c1a-11696a47ec21" providerId="ADAL" clId="{2EA7B8EE-3A61-4EBD-ACD2-BA4ED6DB4D1E}" dt="2025-10-01T19:26:23.802" v="8" actId="47"/>
        <pc:sldMkLst>
          <pc:docMk/>
          <pc:sldMk cId="2857192928" sldId="265"/>
        </pc:sldMkLst>
      </pc:sldChg>
      <pc:sldChg chg="del">
        <pc:chgData name="Weaver, Adelyn" userId="de4deace-e7eb-4662-9c1a-11696a47ec21" providerId="ADAL" clId="{2EA7B8EE-3A61-4EBD-ACD2-BA4ED6DB4D1E}" dt="2025-10-01T19:26:23.960" v="9" actId="47"/>
        <pc:sldMkLst>
          <pc:docMk/>
          <pc:sldMk cId="1173664766" sldId="266"/>
        </pc:sldMkLst>
      </pc:sldChg>
      <pc:sldChg chg="del">
        <pc:chgData name="Weaver, Adelyn" userId="de4deace-e7eb-4662-9c1a-11696a47ec21" providerId="ADAL" clId="{2EA7B8EE-3A61-4EBD-ACD2-BA4ED6DB4D1E}" dt="2025-10-01T19:26:24.137" v="10" actId="47"/>
        <pc:sldMkLst>
          <pc:docMk/>
          <pc:sldMk cId="2748220057" sldId="267"/>
        </pc:sldMkLst>
      </pc:sldChg>
      <pc:sldChg chg="del">
        <pc:chgData name="Weaver, Adelyn" userId="de4deace-e7eb-4662-9c1a-11696a47ec21" providerId="ADAL" clId="{2EA7B8EE-3A61-4EBD-ACD2-BA4ED6DB4D1E}" dt="2025-10-01T19:26:24.379" v="11" actId="47"/>
        <pc:sldMkLst>
          <pc:docMk/>
          <pc:sldMk cId="935318227" sldId="268"/>
        </pc:sldMkLst>
      </pc:sldChg>
      <pc:sldChg chg="del">
        <pc:chgData name="Weaver, Adelyn" userId="de4deace-e7eb-4662-9c1a-11696a47ec21" providerId="ADAL" clId="{2EA7B8EE-3A61-4EBD-ACD2-BA4ED6DB4D1E}" dt="2025-10-01T19:26:24.602" v="12" actId="47"/>
        <pc:sldMkLst>
          <pc:docMk/>
          <pc:sldMk cId="2217553605" sldId="269"/>
        </pc:sldMkLst>
      </pc:sldChg>
      <pc:sldChg chg="del">
        <pc:chgData name="Weaver, Adelyn" userId="de4deace-e7eb-4662-9c1a-11696a47ec21" providerId="ADAL" clId="{2EA7B8EE-3A61-4EBD-ACD2-BA4ED6DB4D1E}" dt="2025-10-01T19:26:24.778" v="13" actId="47"/>
        <pc:sldMkLst>
          <pc:docMk/>
          <pc:sldMk cId="1753939608" sldId="270"/>
        </pc:sldMkLst>
      </pc:sldChg>
      <pc:sldChg chg="del">
        <pc:chgData name="Weaver, Adelyn" userId="de4deace-e7eb-4662-9c1a-11696a47ec21" providerId="ADAL" clId="{2EA7B8EE-3A61-4EBD-ACD2-BA4ED6DB4D1E}" dt="2025-10-01T19:26:25.196" v="15" actId="47"/>
        <pc:sldMkLst>
          <pc:docMk/>
          <pc:sldMk cId="1178034096" sldId="271"/>
        </pc:sldMkLst>
      </pc:sldChg>
      <pc:sldChg chg="del">
        <pc:chgData name="Weaver, Adelyn" userId="de4deace-e7eb-4662-9c1a-11696a47ec21" providerId="ADAL" clId="{2EA7B8EE-3A61-4EBD-ACD2-BA4ED6DB4D1E}" dt="2025-10-01T19:26:25.403" v="16" actId="47"/>
        <pc:sldMkLst>
          <pc:docMk/>
          <pc:sldMk cId="3046401752" sldId="272"/>
        </pc:sldMkLst>
      </pc:sldChg>
      <pc:sldChg chg="del">
        <pc:chgData name="Weaver, Adelyn" userId="de4deace-e7eb-4662-9c1a-11696a47ec21" providerId="ADAL" clId="{2EA7B8EE-3A61-4EBD-ACD2-BA4ED6DB4D1E}" dt="2025-10-01T19:26:25.641" v="17" actId="47"/>
        <pc:sldMkLst>
          <pc:docMk/>
          <pc:sldMk cId="3594200025" sldId="273"/>
        </pc:sldMkLst>
      </pc:sldChg>
      <pc:sldChg chg="del">
        <pc:chgData name="Weaver, Adelyn" userId="de4deace-e7eb-4662-9c1a-11696a47ec21" providerId="ADAL" clId="{2EA7B8EE-3A61-4EBD-ACD2-BA4ED6DB4D1E}" dt="2025-10-01T19:26:25.820" v="18" actId="47"/>
        <pc:sldMkLst>
          <pc:docMk/>
          <pc:sldMk cId="1971659533" sldId="274"/>
        </pc:sldMkLst>
      </pc:sldChg>
      <pc:sldChg chg="del">
        <pc:chgData name="Weaver, Adelyn" userId="de4deace-e7eb-4662-9c1a-11696a47ec21" providerId="ADAL" clId="{2EA7B8EE-3A61-4EBD-ACD2-BA4ED6DB4D1E}" dt="2025-10-01T19:26:26.002" v="19" actId="47"/>
        <pc:sldMkLst>
          <pc:docMk/>
          <pc:sldMk cId="3450585839" sldId="275"/>
        </pc:sldMkLst>
      </pc:sldChg>
      <pc:sldChg chg="del">
        <pc:chgData name="Weaver, Adelyn" userId="de4deace-e7eb-4662-9c1a-11696a47ec21" providerId="ADAL" clId="{2EA7B8EE-3A61-4EBD-ACD2-BA4ED6DB4D1E}" dt="2025-10-01T19:26:26.161" v="20" actId="47"/>
        <pc:sldMkLst>
          <pc:docMk/>
          <pc:sldMk cId="4184306266" sldId="276"/>
        </pc:sldMkLst>
      </pc:sldChg>
      <pc:sldChg chg="del">
        <pc:chgData name="Weaver, Adelyn" userId="de4deace-e7eb-4662-9c1a-11696a47ec21" providerId="ADAL" clId="{2EA7B8EE-3A61-4EBD-ACD2-BA4ED6DB4D1E}" dt="2025-10-01T19:26:26.360" v="21" actId="47"/>
        <pc:sldMkLst>
          <pc:docMk/>
          <pc:sldMk cId="3172570789" sldId="277"/>
        </pc:sldMkLst>
      </pc:sldChg>
      <pc:sldChg chg="del">
        <pc:chgData name="Weaver, Adelyn" userId="de4deace-e7eb-4662-9c1a-11696a47ec21" providerId="ADAL" clId="{2EA7B8EE-3A61-4EBD-ACD2-BA4ED6DB4D1E}" dt="2025-10-01T19:26:27.214" v="23" actId="47"/>
        <pc:sldMkLst>
          <pc:docMk/>
          <pc:sldMk cId="1218146890" sldId="278"/>
        </pc:sldMkLst>
      </pc:sldChg>
      <pc:sldChg chg="del">
        <pc:chgData name="Weaver, Adelyn" userId="de4deace-e7eb-4662-9c1a-11696a47ec21" providerId="ADAL" clId="{2EA7B8EE-3A61-4EBD-ACD2-BA4ED6DB4D1E}" dt="2025-10-01T19:26:28.479" v="27" actId="47"/>
        <pc:sldMkLst>
          <pc:docMk/>
          <pc:sldMk cId="2786826031" sldId="279"/>
        </pc:sldMkLst>
      </pc:sldChg>
      <pc:sldChg chg="del">
        <pc:chgData name="Weaver, Adelyn" userId="de4deace-e7eb-4662-9c1a-11696a47ec21" providerId="ADAL" clId="{2EA7B8EE-3A61-4EBD-ACD2-BA4ED6DB4D1E}" dt="2025-10-01T19:26:27.838" v="26" actId="47"/>
        <pc:sldMkLst>
          <pc:docMk/>
          <pc:sldMk cId="722089693" sldId="280"/>
        </pc:sldMkLst>
      </pc:sldChg>
      <pc:sldChg chg="del">
        <pc:chgData name="Weaver, Adelyn" userId="de4deace-e7eb-4662-9c1a-11696a47ec21" providerId="ADAL" clId="{2EA7B8EE-3A61-4EBD-ACD2-BA4ED6DB4D1E}" dt="2025-10-01T19:26:28.721" v="28" actId="47"/>
        <pc:sldMkLst>
          <pc:docMk/>
          <pc:sldMk cId="2916589839" sldId="281"/>
        </pc:sldMkLst>
      </pc:sldChg>
      <pc:sldChg chg="del">
        <pc:chgData name="Weaver, Adelyn" userId="de4deace-e7eb-4662-9c1a-11696a47ec21" providerId="ADAL" clId="{2EA7B8EE-3A61-4EBD-ACD2-BA4ED6DB4D1E}" dt="2025-10-01T19:26:24.991" v="14" actId="47"/>
        <pc:sldMkLst>
          <pc:docMk/>
          <pc:sldMk cId="2145405844" sldId="282"/>
        </pc:sldMkLst>
      </pc:sldChg>
      <pc:sldChg chg="del">
        <pc:chgData name="Weaver, Adelyn" userId="de4deace-e7eb-4662-9c1a-11696a47ec21" providerId="ADAL" clId="{2EA7B8EE-3A61-4EBD-ACD2-BA4ED6DB4D1E}" dt="2025-10-01T19:26:29.106" v="29" actId="47"/>
        <pc:sldMkLst>
          <pc:docMk/>
          <pc:sldMk cId="655475748" sldId="283"/>
        </pc:sldMkLst>
      </pc:sldChg>
      <pc:sldChg chg="del">
        <pc:chgData name="Weaver, Adelyn" userId="de4deace-e7eb-4662-9c1a-11696a47ec21" providerId="ADAL" clId="{2EA7B8EE-3A61-4EBD-ACD2-BA4ED6DB4D1E}" dt="2025-10-01T19:26:29.442" v="30" actId="47"/>
        <pc:sldMkLst>
          <pc:docMk/>
          <pc:sldMk cId="1572686250" sldId="284"/>
        </pc:sldMkLst>
      </pc:sldChg>
      <pc:sldChg chg="del">
        <pc:chgData name="Weaver, Adelyn" userId="de4deace-e7eb-4662-9c1a-11696a47ec21" providerId="ADAL" clId="{2EA7B8EE-3A61-4EBD-ACD2-BA4ED6DB4D1E}" dt="2025-10-01T19:26:29.649" v="31" actId="47"/>
        <pc:sldMkLst>
          <pc:docMk/>
          <pc:sldMk cId="1256635646" sldId="285"/>
        </pc:sldMkLst>
      </pc:sldChg>
      <pc:sldChg chg="del">
        <pc:chgData name="Weaver, Adelyn" userId="de4deace-e7eb-4662-9c1a-11696a47ec21" providerId="ADAL" clId="{2EA7B8EE-3A61-4EBD-ACD2-BA4ED6DB4D1E}" dt="2025-10-01T19:26:29.858" v="32" actId="47"/>
        <pc:sldMkLst>
          <pc:docMk/>
          <pc:sldMk cId="4209312788" sldId="286"/>
        </pc:sldMkLst>
      </pc:sldChg>
      <pc:sldChg chg="del">
        <pc:chgData name="Weaver, Adelyn" userId="de4deace-e7eb-4662-9c1a-11696a47ec21" providerId="ADAL" clId="{2EA7B8EE-3A61-4EBD-ACD2-BA4ED6DB4D1E}" dt="2025-10-01T19:26:30.046" v="33" actId="47"/>
        <pc:sldMkLst>
          <pc:docMk/>
          <pc:sldMk cId="3771602458" sldId="287"/>
        </pc:sldMkLst>
      </pc:sldChg>
      <pc:sldChg chg="del">
        <pc:chgData name="Weaver, Adelyn" userId="de4deace-e7eb-4662-9c1a-11696a47ec21" providerId="ADAL" clId="{2EA7B8EE-3A61-4EBD-ACD2-BA4ED6DB4D1E}" dt="2025-10-01T19:26:31.071" v="36" actId="47"/>
        <pc:sldMkLst>
          <pc:docMk/>
          <pc:sldMk cId="3385905745" sldId="288"/>
        </pc:sldMkLst>
      </pc:sldChg>
      <pc:sldChg chg="del">
        <pc:chgData name="Weaver, Adelyn" userId="de4deace-e7eb-4662-9c1a-11696a47ec21" providerId="ADAL" clId="{2EA7B8EE-3A61-4EBD-ACD2-BA4ED6DB4D1E}" dt="2025-10-01T19:26:31.341" v="37" actId="47"/>
        <pc:sldMkLst>
          <pc:docMk/>
          <pc:sldMk cId="4284986582" sldId="289"/>
        </pc:sldMkLst>
      </pc:sldChg>
      <pc:sldChg chg="del">
        <pc:chgData name="Weaver, Adelyn" userId="de4deace-e7eb-4662-9c1a-11696a47ec21" providerId="ADAL" clId="{2EA7B8EE-3A61-4EBD-ACD2-BA4ED6DB4D1E}" dt="2025-10-01T19:26:31.869" v="38" actId="47"/>
        <pc:sldMkLst>
          <pc:docMk/>
          <pc:sldMk cId="3255940368" sldId="290"/>
        </pc:sldMkLst>
      </pc:sldChg>
      <pc:sldChg chg="del">
        <pc:chgData name="Weaver, Adelyn" userId="de4deace-e7eb-4662-9c1a-11696a47ec21" providerId="ADAL" clId="{2EA7B8EE-3A61-4EBD-ACD2-BA4ED6DB4D1E}" dt="2025-10-01T19:26:32.124" v="39" actId="47"/>
        <pc:sldMkLst>
          <pc:docMk/>
          <pc:sldMk cId="1121102382" sldId="291"/>
        </pc:sldMkLst>
      </pc:sldChg>
      <pc:sldChg chg="del">
        <pc:chgData name="Weaver, Adelyn" userId="de4deace-e7eb-4662-9c1a-11696a47ec21" providerId="ADAL" clId="{2EA7B8EE-3A61-4EBD-ACD2-BA4ED6DB4D1E}" dt="2025-10-01T19:26:32.494" v="40" actId="47"/>
        <pc:sldMkLst>
          <pc:docMk/>
          <pc:sldMk cId="3846136102" sldId="292"/>
        </pc:sldMkLst>
      </pc:sldChg>
      <pc:sldChg chg="del">
        <pc:chgData name="Weaver, Adelyn" userId="de4deace-e7eb-4662-9c1a-11696a47ec21" providerId="ADAL" clId="{2EA7B8EE-3A61-4EBD-ACD2-BA4ED6DB4D1E}" dt="2025-10-01T19:26:33.105" v="41" actId="47"/>
        <pc:sldMkLst>
          <pc:docMk/>
          <pc:sldMk cId="1609987653" sldId="293"/>
        </pc:sldMkLst>
      </pc:sldChg>
      <pc:sldChg chg="del">
        <pc:chgData name="Weaver, Adelyn" userId="de4deace-e7eb-4662-9c1a-11696a47ec21" providerId="ADAL" clId="{2EA7B8EE-3A61-4EBD-ACD2-BA4ED6DB4D1E}" dt="2025-10-01T19:26:40.849" v="45" actId="47"/>
        <pc:sldMkLst>
          <pc:docMk/>
          <pc:sldMk cId="3187237416" sldId="295"/>
        </pc:sldMkLst>
      </pc:sldChg>
      <pc:sldChg chg="del">
        <pc:chgData name="Weaver, Adelyn" userId="de4deace-e7eb-4662-9c1a-11696a47ec21" providerId="ADAL" clId="{2EA7B8EE-3A61-4EBD-ACD2-BA4ED6DB4D1E}" dt="2025-10-01T19:26:39.983" v="44" actId="47"/>
        <pc:sldMkLst>
          <pc:docMk/>
          <pc:sldMk cId="768763366" sldId="296"/>
        </pc:sldMkLst>
      </pc:sldChg>
      <pc:sldChg chg="del">
        <pc:chgData name="Weaver, Adelyn" userId="de4deace-e7eb-4662-9c1a-11696a47ec21" providerId="ADAL" clId="{2EA7B8EE-3A61-4EBD-ACD2-BA4ED6DB4D1E}" dt="2025-10-01T19:26:27.631" v="25" actId="47"/>
        <pc:sldMkLst>
          <pc:docMk/>
          <pc:sldMk cId="1051862882" sldId="297"/>
        </pc:sldMkLst>
      </pc:sldChg>
      <pc:sldChg chg="del">
        <pc:chgData name="Weaver, Adelyn" userId="de4deace-e7eb-4662-9c1a-11696a47ec21" providerId="ADAL" clId="{2EA7B8EE-3A61-4EBD-ACD2-BA4ED6DB4D1E}" dt="2025-10-01T19:26:27.439" v="24" actId="47"/>
        <pc:sldMkLst>
          <pc:docMk/>
          <pc:sldMk cId="3267095568" sldId="298"/>
        </pc:sldMkLst>
      </pc:sldChg>
      <pc:sldChg chg="del">
        <pc:chgData name="Weaver, Adelyn" userId="de4deace-e7eb-4662-9c1a-11696a47ec21" providerId="ADAL" clId="{2EA7B8EE-3A61-4EBD-ACD2-BA4ED6DB4D1E}" dt="2025-10-01T19:26:26.940" v="22" actId="47"/>
        <pc:sldMkLst>
          <pc:docMk/>
          <pc:sldMk cId="3801080735" sldId="299"/>
        </pc:sldMkLst>
      </pc:sldChg>
      <pc:sldChg chg="del">
        <pc:chgData name="Weaver, Adelyn" userId="de4deace-e7eb-4662-9c1a-11696a47ec21" providerId="ADAL" clId="{2EA7B8EE-3A61-4EBD-ACD2-BA4ED6DB4D1E}" dt="2025-10-01T19:26:30.910" v="35" actId="47"/>
        <pc:sldMkLst>
          <pc:docMk/>
          <pc:sldMk cId="2096317341" sldId="300"/>
        </pc:sldMkLst>
      </pc:sldChg>
      <pc:sldChg chg="del">
        <pc:chgData name="Weaver, Adelyn" userId="de4deace-e7eb-4662-9c1a-11696a47ec21" providerId="ADAL" clId="{2EA7B8EE-3A61-4EBD-ACD2-BA4ED6DB4D1E}" dt="2025-10-01T19:26:30.590" v="34" actId="47"/>
        <pc:sldMkLst>
          <pc:docMk/>
          <pc:sldMk cId="523044257" sldId="301"/>
        </pc:sldMkLst>
      </pc:sldChg>
      <pc:sldChg chg="del">
        <pc:chgData name="Weaver, Adelyn" userId="de4deace-e7eb-4662-9c1a-11696a47ec21" providerId="ADAL" clId="{2EA7B8EE-3A61-4EBD-ACD2-BA4ED6DB4D1E}" dt="2025-10-01T19:26:39.612" v="43" actId="47"/>
        <pc:sldMkLst>
          <pc:docMk/>
          <pc:sldMk cId="1647992109" sldId="302"/>
        </pc:sldMkLst>
      </pc:sldChg>
      <pc:sldChg chg="del">
        <pc:chgData name="Weaver, Adelyn" userId="de4deace-e7eb-4662-9c1a-11696a47ec21" providerId="ADAL" clId="{2EA7B8EE-3A61-4EBD-ACD2-BA4ED6DB4D1E}" dt="2025-10-01T19:26:39.192" v="42" actId="47"/>
        <pc:sldMkLst>
          <pc:docMk/>
          <pc:sldMk cId="21055891" sldId="30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4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1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9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5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8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9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9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5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E5259-2A0E-8B73-1DC5-6DD1FF6E7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7AB88EB-03BF-2FEF-1D13-A6C898DA389A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D13D1099-27AF-69D6-93C8-82199E04DC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3F80EEB-F1B1-1604-5631-40ED51BABA09}"/>
              </a:ext>
            </a:extLst>
          </p:cNvPr>
          <p:cNvSpPr txBox="1"/>
          <p:nvPr/>
        </p:nvSpPr>
        <p:spPr>
          <a:xfrm>
            <a:off x="0" y="1504458"/>
            <a:ext cx="7772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Orgon Slab" panose="02000503000000020004" pitchFamily="50" charset="0"/>
              </a:rPr>
              <a:t>The Study Cycle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B70EE68-E4E0-8530-E992-4C9A7B9274F7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C41718-D877-C631-3EE5-AB9FFC1E5BB0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51DAAE5-C625-CA76-D6D6-BB9697B5C8DD}"/>
              </a:ext>
            </a:extLst>
          </p:cNvPr>
          <p:cNvSpPr/>
          <p:nvPr/>
        </p:nvSpPr>
        <p:spPr>
          <a:xfrm>
            <a:off x="3886199" y="2864321"/>
            <a:ext cx="2616200" cy="1422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8D3097-665B-0532-5241-F73C61A993A2}"/>
              </a:ext>
            </a:extLst>
          </p:cNvPr>
          <p:cNvSpPr/>
          <p:nvPr/>
        </p:nvSpPr>
        <p:spPr>
          <a:xfrm>
            <a:off x="4988304" y="4750973"/>
            <a:ext cx="2616200" cy="1422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55A3031-0CD0-C299-FFA0-29182A50FC0D}"/>
              </a:ext>
            </a:extLst>
          </p:cNvPr>
          <p:cNvSpPr/>
          <p:nvPr/>
        </p:nvSpPr>
        <p:spPr>
          <a:xfrm>
            <a:off x="4459004" y="6637625"/>
            <a:ext cx="2616200" cy="1422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6FFBCF2-71C6-8171-6CDB-2F24CCD23EAD}"/>
              </a:ext>
            </a:extLst>
          </p:cNvPr>
          <p:cNvSpPr/>
          <p:nvPr/>
        </p:nvSpPr>
        <p:spPr>
          <a:xfrm>
            <a:off x="1269999" y="7131542"/>
            <a:ext cx="2616200" cy="1422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DCBDEFC-7872-DFFA-1134-452564167AF3}"/>
              </a:ext>
            </a:extLst>
          </p:cNvPr>
          <p:cNvSpPr/>
          <p:nvPr/>
        </p:nvSpPr>
        <p:spPr>
          <a:xfrm>
            <a:off x="193296" y="5384800"/>
            <a:ext cx="2616200" cy="1422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E428280-1A5F-F2FD-3811-9E1B36B962A5}"/>
              </a:ext>
            </a:extLst>
          </p:cNvPr>
          <p:cNvSpPr/>
          <p:nvPr/>
        </p:nvSpPr>
        <p:spPr>
          <a:xfrm>
            <a:off x="798583" y="3321096"/>
            <a:ext cx="2616200" cy="16370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row: Bent 33">
            <a:extLst>
              <a:ext uri="{FF2B5EF4-FFF2-40B4-BE49-F238E27FC236}">
                <a16:creationId xmlns:a16="http://schemas.microsoft.com/office/drawing/2014/main" id="{6A771EE7-083C-34E5-D895-990387EACB7F}"/>
              </a:ext>
            </a:extLst>
          </p:cNvPr>
          <p:cNvSpPr/>
          <p:nvPr/>
        </p:nvSpPr>
        <p:spPr>
          <a:xfrm rot="16200000">
            <a:off x="565758" y="7037889"/>
            <a:ext cx="626585" cy="474271"/>
          </a:xfrm>
          <a:prstGeom prst="bentArrow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Arrow: Bent 34">
            <a:extLst>
              <a:ext uri="{FF2B5EF4-FFF2-40B4-BE49-F238E27FC236}">
                <a16:creationId xmlns:a16="http://schemas.microsoft.com/office/drawing/2014/main" id="{52AF535D-5B18-7BC6-BA7F-84823A48E24D}"/>
              </a:ext>
            </a:extLst>
          </p:cNvPr>
          <p:cNvSpPr/>
          <p:nvPr/>
        </p:nvSpPr>
        <p:spPr>
          <a:xfrm rot="10800000">
            <a:off x="7163461" y="6299542"/>
            <a:ext cx="415642" cy="662189"/>
          </a:xfrm>
          <a:prstGeom prst="bentArrow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Arrow: Bent 35">
            <a:extLst>
              <a:ext uri="{FF2B5EF4-FFF2-40B4-BE49-F238E27FC236}">
                <a16:creationId xmlns:a16="http://schemas.microsoft.com/office/drawing/2014/main" id="{9D82BBDB-D4BD-B26D-5FE3-DF67DC75BCDF}"/>
              </a:ext>
            </a:extLst>
          </p:cNvPr>
          <p:cNvSpPr/>
          <p:nvPr/>
        </p:nvSpPr>
        <p:spPr>
          <a:xfrm rot="5400000">
            <a:off x="6629064" y="4076992"/>
            <a:ext cx="570508" cy="525113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Arrow: Bent 36">
            <a:extLst>
              <a:ext uri="{FF2B5EF4-FFF2-40B4-BE49-F238E27FC236}">
                <a16:creationId xmlns:a16="http://schemas.microsoft.com/office/drawing/2014/main" id="{2DE27276-04D0-7227-178D-FBA03018D532}"/>
              </a:ext>
            </a:extLst>
          </p:cNvPr>
          <p:cNvSpPr/>
          <p:nvPr/>
        </p:nvSpPr>
        <p:spPr>
          <a:xfrm>
            <a:off x="327167" y="4673600"/>
            <a:ext cx="403757" cy="609600"/>
          </a:xfrm>
          <a:prstGeom prst="bentArrow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385C43BE-144C-758D-CFA5-1A76743EAEE3}"/>
              </a:ext>
            </a:extLst>
          </p:cNvPr>
          <p:cNvSpPr/>
          <p:nvPr/>
        </p:nvSpPr>
        <p:spPr>
          <a:xfrm>
            <a:off x="3504441" y="3537764"/>
            <a:ext cx="292099" cy="200688"/>
          </a:xfrm>
          <a:prstGeom prst="rightArrow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F64D6E57-592B-7765-AA3A-B66049F6F6DE}"/>
              </a:ext>
            </a:extLst>
          </p:cNvPr>
          <p:cNvSpPr/>
          <p:nvPr/>
        </p:nvSpPr>
        <p:spPr>
          <a:xfrm rot="10800000">
            <a:off x="4026552" y="7275024"/>
            <a:ext cx="292099" cy="200688"/>
          </a:xfrm>
          <a:prstGeom prst="rightArrow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D84355A-FB6C-354F-4416-72A970DC24F9}"/>
              </a:ext>
            </a:extLst>
          </p:cNvPr>
          <p:cNvSpPr txBox="1"/>
          <p:nvPr/>
        </p:nvSpPr>
        <p:spPr>
          <a:xfrm>
            <a:off x="3886199" y="2864321"/>
            <a:ext cx="4324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4022"/>
                </a:solidFill>
                <a:latin typeface="Orgon Slab" panose="02000503000000020004" pitchFamily="50" charset="0"/>
              </a:rPr>
              <a:t>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126B16A-B63C-662F-1DFA-66E832115D11}"/>
              </a:ext>
            </a:extLst>
          </p:cNvPr>
          <p:cNvSpPr txBox="1"/>
          <p:nvPr/>
        </p:nvSpPr>
        <p:spPr>
          <a:xfrm>
            <a:off x="4978073" y="4749800"/>
            <a:ext cx="4324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4022"/>
                </a:solidFill>
                <a:latin typeface="Orgon Slab" panose="02000503000000020004" pitchFamily="50" charset="0"/>
              </a:rPr>
              <a:t>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58D5F9C-B800-2967-6293-130D8256A44A}"/>
              </a:ext>
            </a:extLst>
          </p:cNvPr>
          <p:cNvSpPr txBox="1"/>
          <p:nvPr/>
        </p:nvSpPr>
        <p:spPr>
          <a:xfrm>
            <a:off x="4459004" y="6630637"/>
            <a:ext cx="4324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4022"/>
                </a:solidFill>
                <a:latin typeface="Orgon Slab" panose="02000503000000020004" pitchFamily="50" charset="0"/>
              </a:rPr>
              <a:t>3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9B77EBE-9FC1-91E4-70EA-67A619A68538}"/>
              </a:ext>
            </a:extLst>
          </p:cNvPr>
          <p:cNvSpPr txBox="1"/>
          <p:nvPr/>
        </p:nvSpPr>
        <p:spPr>
          <a:xfrm>
            <a:off x="1285170" y="7150657"/>
            <a:ext cx="4324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4022"/>
                </a:solidFill>
                <a:latin typeface="Orgon Slab" panose="02000503000000020004" pitchFamily="50" charset="0"/>
              </a:rPr>
              <a:t>4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C933EC3-ECE3-F6DF-49A8-825B9407D4EE}"/>
              </a:ext>
            </a:extLst>
          </p:cNvPr>
          <p:cNvSpPr txBox="1"/>
          <p:nvPr/>
        </p:nvSpPr>
        <p:spPr>
          <a:xfrm>
            <a:off x="193296" y="5388114"/>
            <a:ext cx="4324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4022"/>
                </a:solidFill>
                <a:latin typeface="Orgon Slab" panose="02000503000000020004" pitchFamily="50" charset="0"/>
              </a:rPr>
              <a:t>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FFD6A57-BC7D-3E5F-10D1-05141365B3AF}"/>
              </a:ext>
            </a:extLst>
          </p:cNvPr>
          <p:cNvSpPr txBox="1"/>
          <p:nvPr/>
        </p:nvSpPr>
        <p:spPr>
          <a:xfrm>
            <a:off x="799989" y="3346409"/>
            <a:ext cx="4324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4022"/>
                </a:solidFill>
                <a:latin typeface="Orgon Slab" panose="02000503000000020004" pitchFamily="50" charset="0"/>
              </a:rPr>
              <a:t>6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A05EFB7-403E-6B99-3355-CDBB5EF8FDDF}"/>
              </a:ext>
            </a:extLst>
          </p:cNvPr>
          <p:cNvSpPr txBox="1"/>
          <p:nvPr/>
        </p:nvSpPr>
        <p:spPr>
          <a:xfrm>
            <a:off x="4205075" y="2938903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4022"/>
                </a:solidFill>
                <a:latin typeface="Orgon Slab" panose="02000503000000020004" pitchFamily="50" charset="0"/>
              </a:rPr>
              <a:t>Preview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F803AA8-5E56-2688-2764-0B776AEE3D49}"/>
              </a:ext>
            </a:extLst>
          </p:cNvPr>
          <p:cNvSpPr txBox="1"/>
          <p:nvPr/>
        </p:nvSpPr>
        <p:spPr>
          <a:xfrm>
            <a:off x="5405738" y="4825799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4022"/>
                </a:solidFill>
                <a:latin typeface="Orgon Slab" panose="02000503000000020004" pitchFamily="50" charset="0"/>
              </a:rPr>
              <a:t>Attend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5ABA9B0-B1E4-41B1-9675-58BA8026766C}"/>
              </a:ext>
            </a:extLst>
          </p:cNvPr>
          <p:cNvSpPr txBox="1"/>
          <p:nvPr/>
        </p:nvSpPr>
        <p:spPr>
          <a:xfrm>
            <a:off x="4810504" y="6705467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4022"/>
                </a:solidFill>
                <a:latin typeface="Orgon Slab" panose="02000503000000020004" pitchFamily="50" charset="0"/>
              </a:rPr>
              <a:t>Review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E905AE2-BD3D-D11D-6B58-9D53DB048878}"/>
              </a:ext>
            </a:extLst>
          </p:cNvPr>
          <p:cNvSpPr txBox="1"/>
          <p:nvPr/>
        </p:nvSpPr>
        <p:spPr>
          <a:xfrm>
            <a:off x="1713305" y="7240407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4022"/>
                </a:solidFill>
                <a:latin typeface="Orgon Slab" panose="02000503000000020004" pitchFamily="50" charset="0"/>
              </a:rPr>
              <a:t>Study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D3AB1AB-5D68-4DC6-4AE1-62BF90F09C34}"/>
              </a:ext>
            </a:extLst>
          </p:cNvPr>
          <p:cNvSpPr txBox="1"/>
          <p:nvPr/>
        </p:nvSpPr>
        <p:spPr>
          <a:xfrm>
            <a:off x="532641" y="5468244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4022"/>
                </a:solidFill>
                <a:latin typeface="Orgon Slab" panose="02000503000000020004" pitchFamily="50" charset="0"/>
              </a:rPr>
              <a:t>Test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74B2211-0DAB-5F1B-9D2D-BADCC8A98875}"/>
              </a:ext>
            </a:extLst>
          </p:cNvPr>
          <p:cNvSpPr txBox="1"/>
          <p:nvPr/>
        </p:nvSpPr>
        <p:spPr>
          <a:xfrm>
            <a:off x="1146646" y="3446990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4022"/>
                </a:solidFill>
                <a:latin typeface="Orgon Slab" panose="02000503000000020004" pitchFamily="50" charset="0"/>
              </a:rPr>
              <a:t>Reflect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D6E6141-F04C-4234-AC8E-9550E9D0C166}"/>
              </a:ext>
            </a:extLst>
          </p:cNvPr>
          <p:cNvSpPr txBox="1"/>
          <p:nvPr/>
        </p:nvSpPr>
        <p:spPr>
          <a:xfrm>
            <a:off x="4318651" y="3237023"/>
            <a:ext cx="21837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Before class, skim material.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Scan introduction, chapter headings, keywords, diagrams, and summary.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Formulate questions you want to answer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F9A1D12-1C39-C2E8-83E7-F3D7FBC7DAF9}"/>
              </a:ext>
            </a:extLst>
          </p:cNvPr>
          <p:cNvSpPr txBox="1"/>
          <p:nvPr/>
        </p:nvSpPr>
        <p:spPr>
          <a:xfrm>
            <a:off x="5412644" y="5114042"/>
            <a:ext cx="21837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Listen/ actively read; find answers to your questions.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Take notes during lectures.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Mark unclear concepts &amp; topics to review.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Connect readings to lecture.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994EC28-88A9-6343-3E6C-178195FCD008}"/>
              </a:ext>
            </a:extLst>
          </p:cNvPr>
          <p:cNvSpPr txBox="1"/>
          <p:nvPr/>
        </p:nvSpPr>
        <p:spPr>
          <a:xfrm>
            <a:off x="4891456" y="6993923"/>
            <a:ext cx="21837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Clarify unclear concepts with textbooks, professor, or another student.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Summarize main ideas.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Create flashcards, charts, diagrams, timelines, etc.  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D2E5B8A-6535-9B8C-A34E-90BF0A891578}"/>
              </a:ext>
            </a:extLst>
          </p:cNvPr>
          <p:cNvSpPr txBox="1"/>
          <p:nvPr/>
        </p:nvSpPr>
        <p:spPr>
          <a:xfrm>
            <a:off x="1688991" y="7517938"/>
            <a:ext cx="21837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Schedule several focused study session each week.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Explain ideas out loud.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Write &amp; answer practice questions.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Formulate a study group.   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53A2B4E-A251-3B07-6DB6-1051E2A05898}"/>
              </a:ext>
            </a:extLst>
          </p:cNvPr>
          <p:cNvSpPr txBox="1"/>
          <p:nvPr/>
        </p:nvSpPr>
        <p:spPr>
          <a:xfrm>
            <a:off x="615336" y="5734235"/>
            <a:ext cx="21837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Arrive early and with all necessary materials to reduce anxiety.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Think clearly &amp; demonstrate what you have learned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Use test-taking strategies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C5F899A-AADE-20C4-A1DF-933DAF8FF4BB}"/>
              </a:ext>
            </a:extLst>
          </p:cNvPr>
          <p:cNvSpPr txBox="1"/>
          <p:nvPr/>
        </p:nvSpPr>
        <p:spPr>
          <a:xfrm>
            <a:off x="1227501" y="3660000"/>
            <a:ext cx="21837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Analyze your returned test.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Determine what worked &amp; what didn’t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Manage your time with improved study schedule for the next test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rgon Slab" panose="02000503000000020004" pitchFamily="50" charset="0"/>
              </a:rPr>
              <a:t>If concerned, talk to your professor</a:t>
            </a:r>
          </a:p>
        </p:txBody>
      </p:sp>
    </p:spTree>
    <p:extLst>
      <p:ext uri="{BB962C8B-B14F-4D97-AF65-F5344CB8AC3E}">
        <p14:creationId xmlns:p14="http://schemas.microsoft.com/office/powerpoint/2010/main" val="3094785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7413</TotalTime>
  <Words>187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Orgon Slab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Weaver, Adelyn</dc:creator>
  <cp:lastModifiedBy>Weaver, Adelyn</cp:lastModifiedBy>
  <cp:revision>13</cp:revision>
  <cp:lastPrinted>2025-03-06T16:57:18Z</cp:lastPrinted>
  <dcterms:created xsi:type="dcterms:W3CDTF">2025-03-06T15:52:11Z</dcterms:created>
  <dcterms:modified xsi:type="dcterms:W3CDTF">2025-10-01T19:26:47Z</dcterms:modified>
</cp:coreProperties>
</file>